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20"/>
    <p:restoredTop sz="74035"/>
  </p:normalViewPr>
  <p:slideViewPr>
    <p:cSldViewPr snapToGrid="0" snapToObjects="1">
      <p:cViewPr varScale="1">
        <p:scale>
          <a:sx n="95" d="100"/>
          <a:sy n="95" d="100"/>
        </p:scale>
        <p:origin x="1064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why we are interested in theory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applying another machine learning algorithm to the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Understanding failure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buzz words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be part of the presentation—but it would be worth explaining what “Classical” ML models and “Statistical Machine Learning Framework” mean—i.e., is this to distinguish them from a non-classical or non-statistical approach?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be part of your plan—but it could help to explain these with a concrete example illustrating what’s going on here (so you could say e.g. what in the given scenario the domain set would be, the objective would be,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also just be really explicit about how, as practitioners, they would be interacting with, say, loss functions, and where different loss functions might be good choices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to running examples in the context of classification tasks (e.g., 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Matt/Laura: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want to make sure there’s some sort of transition here, moving from basic ML terminology and objectives to regularization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Likewise, any concrete example(s) you can bring to bear here to illustrate would be extremely valuable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Module 1.1: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3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9" y="2575233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299" y="3705315"/>
            <a:ext cx="6127889" cy="2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442</Words>
  <Application>Microsoft Macintosh PowerPoint</Application>
  <PresentationFormat>Widescreen</PresentationFormat>
  <Paragraphs>91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167</cp:revision>
  <cp:lastPrinted>2019-10-22T16:35:22Z</cp:lastPrinted>
  <dcterms:created xsi:type="dcterms:W3CDTF">2019-10-07T15:32:39Z</dcterms:created>
  <dcterms:modified xsi:type="dcterms:W3CDTF">2020-11-30T15:48:56Z</dcterms:modified>
</cp:coreProperties>
</file>